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6" autoAdjust="0"/>
    <p:restoredTop sz="94660"/>
  </p:normalViewPr>
  <p:slideViewPr>
    <p:cSldViewPr snapToGrid="0">
      <p:cViewPr varScale="1">
        <p:scale>
          <a:sx n="31" d="100"/>
          <a:sy n="31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55583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81533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1394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899056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7943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6537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4214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16836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95057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8318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61555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17564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74070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96717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9479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79346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5AA07-2FEF-4F91-8603-8847B5566CE8}" type="datetimeFigureOut">
              <a:rPr lang="es-AR" smtClean="0"/>
              <a:t>5/3/2022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CA1DAC7-AFC1-4DC6-B3F9-7197A8810B3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2164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sublimetext.com/download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piskelapp.com/download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getpaint.net/download.html#download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gimp.org.es/descargar-gimp.htm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ivotanimator.net/DownloadV5.php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ragonbones.github.io/en/download.htm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udacity.es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bandicam.com/downloads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odotengine.org/download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E6F33-F462-41A2-86D4-64E04A82D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2404531"/>
            <a:ext cx="7766936" cy="1646302"/>
          </a:xfrm>
        </p:spPr>
        <p:txBody>
          <a:bodyPr anchor="ctr" anchorCtr="0"/>
          <a:lstStyle/>
          <a:p>
            <a:pPr algn="ctr"/>
            <a:r>
              <a:rPr lang="es-AR" dirty="0"/>
              <a:t>1era Clase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4050833"/>
            <a:ext cx="7766936" cy="2807167"/>
          </a:xfrm>
        </p:spPr>
        <p:txBody>
          <a:bodyPr>
            <a:normAutofit/>
          </a:bodyPr>
          <a:lstStyle/>
          <a:p>
            <a:pPr algn="ctr"/>
            <a:r>
              <a:rPr lang="es-AR" sz="2400" b="1" dirty="0"/>
              <a:t>Cuáles son los objetivos ?</a:t>
            </a:r>
          </a:p>
          <a:p>
            <a:pPr algn="ctr"/>
            <a:r>
              <a:rPr lang="es-AR" sz="2400" b="1" dirty="0"/>
              <a:t>Cómo van a ser las clases ?</a:t>
            </a:r>
          </a:p>
          <a:p>
            <a:pPr algn="ctr"/>
            <a:r>
              <a:rPr lang="es-AR" sz="2400" b="1" dirty="0"/>
              <a:t>Y Qué programas vamos a usar ?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4167397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805493"/>
            <a:ext cx="7766936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/>
              <a:t>Sublime Text:</a:t>
            </a:r>
          </a:p>
          <a:p>
            <a:pPr algn="ctr"/>
            <a:r>
              <a:rPr lang="es-AR" sz="2400" dirty="0">
                <a:hlinkClick r:id="rId2"/>
              </a:rPr>
              <a:t>https://www.sublimetext.com/download</a:t>
            </a:r>
            <a:endParaRPr lang="es-AR" sz="2400" dirty="0"/>
          </a:p>
          <a:p>
            <a:pPr algn="ctr"/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4AA70E95-D072-458D-882C-E15792F86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935" y="2512376"/>
            <a:ext cx="8303741" cy="434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213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1" y="830207"/>
            <a:ext cx="7766936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 err="1"/>
              <a:t>Piskel</a:t>
            </a:r>
            <a:r>
              <a:rPr lang="es-AR" sz="2400" b="1" dirty="0"/>
              <a:t>:</a:t>
            </a:r>
          </a:p>
          <a:p>
            <a:pPr algn="ctr"/>
            <a:r>
              <a:rPr lang="es-AR" sz="2400" dirty="0">
                <a:hlinkClick r:id="rId2"/>
              </a:rPr>
              <a:t>https://www.piskelapp.com/download</a:t>
            </a:r>
            <a:endParaRPr lang="es-AR" sz="2400" dirty="0"/>
          </a:p>
          <a:p>
            <a:pPr algn="ctr"/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2977420-737D-4E66-844E-2689B05665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755" y="2510725"/>
            <a:ext cx="7728489" cy="434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4655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8654" y="793136"/>
            <a:ext cx="9283571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/>
              <a:t>Paint.net:</a:t>
            </a:r>
          </a:p>
          <a:p>
            <a:pPr algn="ctr"/>
            <a:r>
              <a:rPr lang="es-AR" sz="2400" dirty="0">
                <a:hlinkClick r:id="rId2"/>
              </a:rPr>
              <a:t>https://www.getpaint.net/download.html#download</a:t>
            </a:r>
            <a:endParaRPr lang="es-AR" sz="2400" dirty="0"/>
          </a:p>
          <a:p>
            <a:pPr algn="ctr"/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AE5C9E01-63C1-4A96-B7D8-C99F5AF083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177" y="2300660"/>
            <a:ext cx="5655646" cy="455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162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871" y="854920"/>
            <a:ext cx="9283571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/>
              <a:t>Gimp:</a:t>
            </a:r>
          </a:p>
          <a:p>
            <a:pPr algn="ctr"/>
            <a:r>
              <a:rPr lang="es-AR" sz="2400" dirty="0">
                <a:hlinkClick r:id="rId2"/>
              </a:rPr>
              <a:t>http://www.gimp.org.es/descargar-gimp.html</a:t>
            </a:r>
            <a:endParaRPr lang="es-AR" sz="2400" dirty="0"/>
          </a:p>
          <a:p>
            <a:pPr algn="ctr"/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162C61A6-7080-49A9-B947-368318D3A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9758" y="2510725"/>
            <a:ext cx="6132483" cy="435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690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871" y="854920"/>
            <a:ext cx="9283571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 err="1"/>
              <a:t>Pivot</a:t>
            </a:r>
            <a:r>
              <a:rPr lang="es-AR" sz="2400" b="1" dirty="0"/>
              <a:t>:</a:t>
            </a:r>
          </a:p>
          <a:p>
            <a:pPr algn="ctr"/>
            <a:r>
              <a:rPr lang="es-AR" sz="2400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http://pivotanimator.net/DownloadV5.php</a:t>
            </a:r>
            <a:endParaRPr lang="es-AR" sz="2400" dirty="0">
              <a:solidFill>
                <a:srgbClr val="FFC000"/>
              </a:solidFill>
            </a:endParaRPr>
          </a:p>
          <a:p>
            <a:pPr algn="ctr"/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FB45A24-DBB8-4EF6-B205-2698ACAE8A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3082" y="2510725"/>
            <a:ext cx="5085835" cy="435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915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871" y="854920"/>
            <a:ext cx="9283571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 err="1"/>
              <a:t>DragonBones</a:t>
            </a:r>
            <a:r>
              <a:rPr lang="es-AR" sz="2400" b="1" dirty="0"/>
              <a:t>:</a:t>
            </a:r>
          </a:p>
          <a:p>
            <a:pPr algn="ctr"/>
            <a:r>
              <a:rPr lang="es-AR" sz="2400" dirty="0">
                <a:hlinkClick r:id="rId2"/>
              </a:rPr>
              <a:t>https://dragonbones.github.io/en/download.html</a:t>
            </a:r>
            <a:endParaRPr lang="es-AR" sz="2400" dirty="0"/>
          </a:p>
          <a:p>
            <a:pPr algn="ctr"/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9EF3BD2E-84C6-4F6B-8867-E6A1EC513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7385" y="2248930"/>
            <a:ext cx="8137229" cy="489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35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871" y="854920"/>
            <a:ext cx="9283571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/>
              <a:t>Audacity:</a:t>
            </a:r>
          </a:p>
          <a:p>
            <a:pPr algn="ctr"/>
            <a:r>
              <a:rPr lang="es-AR" sz="2400" dirty="0">
                <a:hlinkClick r:id="rId2"/>
              </a:rPr>
              <a:t>https://audacity.es/</a:t>
            </a:r>
            <a:endParaRPr lang="es-AR" sz="2400" dirty="0"/>
          </a:p>
          <a:p>
            <a:pPr algn="ctr"/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3DE57D3-A3FF-4471-822B-9B36266BF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570" y="2510725"/>
            <a:ext cx="7218171" cy="433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944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871" y="854920"/>
            <a:ext cx="9283571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 err="1"/>
              <a:t>Bandicam</a:t>
            </a:r>
            <a:r>
              <a:rPr lang="es-AR" sz="2400" b="1" dirty="0"/>
              <a:t>:</a:t>
            </a:r>
          </a:p>
          <a:p>
            <a:pPr algn="ctr"/>
            <a:r>
              <a:rPr lang="es-AR" sz="2400" dirty="0">
                <a:hlinkClick r:id="rId2"/>
              </a:rPr>
              <a:t>https://www.bandicam.com/downloads/</a:t>
            </a:r>
            <a:endParaRPr lang="es-AR" sz="2400" dirty="0"/>
          </a:p>
          <a:p>
            <a:pPr algn="ctr"/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0B70D3EA-C3CF-4807-89CC-50069E7AC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2009" y="2512492"/>
            <a:ext cx="5367981" cy="434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50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871" y="854920"/>
            <a:ext cx="9283571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/>
              <a:t>Muchísimas Gracias !!!</a:t>
            </a:r>
          </a:p>
          <a:p>
            <a:pPr algn="ctr"/>
            <a:r>
              <a:rPr lang="es-AR" sz="2400" dirty="0"/>
              <a:t>Javier Esteban Fernandez</a:t>
            </a:r>
          </a:p>
          <a:p>
            <a:pPr algn="ctr"/>
            <a:r>
              <a:rPr lang="es-AR" sz="2400"/>
              <a:t>videojuegos2.efl2@gmail.com</a:t>
            </a:r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1544F158-E02E-4574-9E8A-E22C14D9BC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93"/>
          <a:stretch/>
        </p:blipFill>
        <p:spPr>
          <a:xfrm>
            <a:off x="3387132" y="2842054"/>
            <a:ext cx="5417736" cy="381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9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2500672"/>
            <a:ext cx="7766936" cy="4347275"/>
          </a:xfrm>
        </p:spPr>
        <p:txBody>
          <a:bodyPr anchor="t" anchorCtr="0">
            <a:normAutofit/>
          </a:bodyPr>
          <a:lstStyle/>
          <a:p>
            <a:pPr algn="ctr"/>
            <a:r>
              <a:rPr lang="es-AR" sz="2400" b="1" dirty="0"/>
              <a:t>Conceptos de desarrollo de videojuegos:</a:t>
            </a:r>
          </a:p>
          <a:p>
            <a:pPr algn="ctr"/>
            <a:endParaRPr lang="es-AR" sz="2400" dirty="0"/>
          </a:p>
          <a:p>
            <a:pPr algn="ctr"/>
            <a:r>
              <a:rPr lang="es-AR" sz="2400" dirty="0"/>
              <a:t>Diseño.</a:t>
            </a:r>
          </a:p>
          <a:p>
            <a:pPr algn="ctr"/>
            <a:r>
              <a:rPr lang="es-AR" sz="2400" dirty="0"/>
              <a:t>Mecánicas.</a:t>
            </a:r>
          </a:p>
          <a:p>
            <a:pPr algn="ctr"/>
            <a:r>
              <a:rPr lang="es-AR" sz="2400" dirty="0"/>
              <a:t>Jugabilidad.</a:t>
            </a:r>
          </a:p>
          <a:p>
            <a:pPr algn="ctr"/>
            <a:r>
              <a:rPr lang="es-AR" sz="2400" dirty="0"/>
              <a:t>Estilos.</a:t>
            </a:r>
          </a:p>
          <a:p>
            <a:pPr algn="ctr"/>
            <a:r>
              <a:rPr lang="es-AR" sz="2400" dirty="0"/>
              <a:t>...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383523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2510725"/>
            <a:ext cx="7766936" cy="4347275"/>
          </a:xfrm>
        </p:spPr>
        <p:txBody>
          <a:bodyPr>
            <a:normAutofit/>
          </a:bodyPr>
          <a:lstStyle/>
          <a:p>
            <a:pPr algn="ctr"/>
            <a:r>
              <a:rPr lang="es-AR" sz="2400" b="1" dirty="0"/>
              <a:t>Conceptos del </a:t>
            </a:r>
            <a:r>
              <a:rPr lang="es-AR" sz="2400" b="1" dirty="0" err="1"/>
              <a:t>engine</a:t>
            </a:r>
            <a:r>
              <a:rPr lang="es-AR" sz="2400" b="1" dirty="0"/>
              <a:t> Godot V_3:</a:t>
            </a:r>
          </a:p>
          <a:p>
            <a:pPr algn="ctr"/>
            <a:endParaRPr lang="es-AR" sz="2400" dirty="0"/>
          </a:p>
          <a:p>
            <a:pPr algn="ctr"/>
            <a:r>
              <a:rPr lang="es-AR" sz="2400" dirty="0"/>
              <a:t>Nodos.</a:t>
            </a:r>
          </a:p>
          <a:p>
            <a:pPr algn="ctr"/>
            <a:r>
              <a:rPr lang="es-AR" sz="2400" dirty="0"/>
              <a:t>Escenas.</a:t>
            </a:r>
          </a:p>
          <a:p>
            <a:pPr algn="ctr"/>
            <a:r>
              <a:rPr lang="es-AR" sz="2400" dirty="0"/>
              <a:t>Señales.</a:t>
            </a:r>
          </a:p>
          <a:p>
            <a:pPr algn="ctr"/>
            <a:r>
              <a:rPr lang="es-AR" sz="2400" dirty="0"/>
              <a:t>Scripts.</a:t>
            </a:r>
          </a:p>
          <a:p>
            <a:pPr algn="ctr"/>
            <a:r>
              <a:rPr lang="es-AR" sz="2400" dirty="0"/>
              <a:t>...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55765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2500672"/>
            <a:ext cx="7766936" cy="4347275"/>
          </a:xfrm>
        </p:spPr>
        <p:txBody>
          <a:bodyPr>
            <a:normAutofit/>
          </a:bodyPr>
          <a:lstStyle/>
          <a:p>
            <a:pPr algn="ctr"/>
            <a:r>
              <a:rPr lang="es-AR" sz="2400" b="1" dirty="0"/>
              <a:t>Conceptos de programación:</a:t>
            </a:r>
          </a:p>
          <a:p>
            <a:pPr algn="ctr"/>
            <a:endParaRPr lang="es-AR" sz="2400" dirty="0"/>
          </a:p>
          <a:p>
            <a:pPr algn="ctr"/>
            <a:r>
              <a:rPr lang="es-AR" sz="2400" dirty="0"/>
              <a:t>Variables.</a:t>
            </a:r>
          </a:p>
          <a:p>
            <a:pPr algn="ctr"/>
            <a:r>
              <a:rPr lang="es-AR" sz="2400" dirty="0"/>
              <a:t>Saltos.</a:t>
            </a:r>
          </a:p>
          <a:p>
            <a:pPr algn="ctr"/>
            <a:r>
              <a:rPr lang="es-AR" sz="2400" dirty="0"/>
              <a:t>Condiciones.</a:t>
            </a:r>
          </a:p>
          <a:p>
            <a:pPr algn="ctr"/>
            <a:r>
              <a:rPr lang="es-AR" sz="2400" dirty="0"/>
              <a:t>Maquinas de estados.</a:t>
            </a:r>
          </a:p>
          <a:p>
            <a:pPr algn="ctr"/>
            <a:r>
              <a:rPr lang="es-AR" sz="2400" dirty="0"/>
              <a:t>...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381923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2500672"/>
            <a:ext cx="7766936" cy="4347275"/>
          </a:xfrm>
        </p:spPr>
        <p:txBody>
          <a:bodyPr>
            <a:normAutofit/>
          </a:bodyPr>
          <a:lstStyle/>
          <a:p>
            <a:pPr algn="ctr"/>
            <a:r>
              <a:rPr lang="es-AR" sz="2400" b="1" dirty="0"/>
              <a:t>Conceptos de arte gráfico:</a:t>
            </a:r>
          </a:p>
          <a:p>
            <a:pPr algn="ctr"/>
            <a:endParaRPr lang="es-AR" sz="2400" dirty="0"/>
          </a:p>
          <a:p>
            <a:pPr algn="ctr"/>
            <a:r>
              <a:rPr lang="es-AR" sz="2400" dirty="0"/>
              <a:t>Programas.</a:t>
            </a:r>
          </a:p>
          <a:p>
            <a:pPr algn="ctr"/>
            <a:r>
              <a:rPr lang="es-AR" sz="2400" dirty="0"/>
              <a:t>Vectores.</a:t>
            </a:r>
          </a:p>
          <a:p>
            <a:pPr algn="ctr"/>
            <a:r>
              <a:rPr lang="es-AR" sz="2400" dirty="0"/>
              <a:t>Pixel Art.</a:t>
            </a:r>
          </a:p>
          <a:p>
            <a:pPr algn="ctr"/>
            <a:r>
              <a:rPr lang="es-AR" sz="2400" dirty="0"/>
              <a:t>Tiles.</a:t>
            </a:r>
          </a:p>
          <a:p>
            <a:pPr algn="ctr"/>
            <a:r>
              <a:rPr lang="es-AR" sz="2400" dirty="0"/>
              <a:t>Animación.</a:t>
            </a:r>
          </a:p>
          <a:p>
            <a:pPr algn="ctr"/>
            <a:r>
              <a:rPr lang="es-AR" sz="2400" dirty="0"/>
              <a:t>...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827866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2500672"/>
            <a:ext cx="7766936" cy="4347275"/>
          </a:xfrm>
        </p:spPr>
        <p:txBody>
          <a:bodyPr>
            <a:normAutofit/>
          </a:bodyPr>
          <a:lstStyle/>
          <a:p>
            <a:pPr algn="ctr"/>
            <a:r>
              <a:rPr lang="es-AR" sz="2400" b="1" dirty="0"/>
              <a:t>Formas de las clases:</a:t>
            </a:r>
          </a:p>
          <a:p>
            <a:pPr algn="ctr"/>
            <a:endParaRPr lang="es-AR" sz="2400" b="1" dirty="0"/>
          </a:p>
          <a:p>
            <a:pPr algn="ctr"/>
            <a:r>
              <a:rPr lang="es-AR" sz="2400" dirty="0"/>
              <a:t>1er Parte) Teoría.</a:t>
            </a:r>
          </a:p>
          <a:p>
            <a:pPr algn="ctr"/>
            <a:r>
              <a:rPr lang="es-AR" sz="2400" dirty="0"/>
              <a:t>2da Parte) Preguntas.</a:t>
            </a:r>
          </a:p>
          <a:p>
            <a:pPr algn="ctr"/>
            <a:r>
              <a:rPr lang="es-AR" sz="2400" dirty="0"/>
              <a:t>3era Parte) Práctica.</a:t>
            </a:r>
          </a:p>
          <a:p>
            <a:pPr algn="ctr"/>
            <a:r>
              <a:rPr lang="es-AR" sz="2400" dirty="0"/>
              <a:t>4ta Parte) Preguntas.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2429279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2500672"/>
            <a:ext cx="7766936" cy="4347275"/>
          </a:xfrm>
        </p:spPr>
        <p:txBody>
          <a:bodyPr>
            <a:normAutofit/>
          </a:bodyPr>
          <a:lstStyle/>
          <a:p>
            <a:pPr algn="ctr"/>
            <a:r>
              <a:rPr lang="es-AR" sz="2400" b="1" dirty="0"/>
              <a:t>Progresión de la práctica:</a:t>
            </a:r>
          </a:p>
          <a:p>
            <a:pPr algn="ctr"/>
            <a:endParaRPr lang="es-AR" sz="2400" b="1" dirty="0"/>
          </a:p>
          <a:p>
            <a:pPr algn="ctr"/>
            <a:r>
              <a:rPr lang="es-AR" sz="2400" dirty="0"/>
              <a:t>Introducción y creación de un primer juego sencillo.</a:t>
            </a:r>
          </a:p>
          <a:p>
            <a:pPr algn="ctr"/>
            <a:r>
              <a:rPr lang="es-AR" sz="2400" dirty="0"/>
              <a:t>Trabajar con gráficos y clonar un juego.</a:t>
            </a:r>
          </a:p>
          <a:p>
            <a:pPr algn="ctr"/>
            <a:r>
              <a:rPr lang="es-AR" sz="2400" dirty="0"/>
              <a:t>Juegos Isométricos.</a:t>
            </a:r>
          </a:p>
          <a:p>
            <a:pPr algn="ctr"/>
            <a:r>
              <a:rPr lang="es-AR" sz="2400" dirty="0"/>
              <a:t>Tiles.</a:t>
            </a:r>
          </a:p>
          <a:p>
            <a:pPr algn="ctr"/>
            <a:r>
              <a:rPr lang="es-AR" sz="2400" dirty="0"/>
              <a:t>Introducción a las físicas en los juegos.</a:t>
            </a:r>
          </a:p>
          <a:p>
            <a:pPr algn="ctr"/>
            <a:r>
              <a:rPr lang="es-AR" sz="2400" dirty="0"/>
              <a:t>Juegos de Plataformas y/o </a:t>
            </a:r>
            <a:r>
              <a:rPr lang="es-AR" sz="2400" dirty="0" err="1"/>
              <a:t>Metroidvania</a:t>
            </a:r>
            <a:r>
              <a:rPr lang="es-AR" sz="2400" dirty="0"/>
              <a:t>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766532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2500672"/>
            <a:ext cx="7766936" cy="4347275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/>
              <a:t>Programas sobre los que vamos a trabajar:</a:t>
            </a:r>
          </a:p>
          <a:p>
            <a:pPr algn="ctr"/>
            <a:endParaRPr lang="es-AR" sz="2400" dirty="0"/>
          </a:p>
          <a:p>
            <a:pPr algn="ctr"/>
            <a:r>
              <a:rPr lang="es-AR" sz="2400" dirty="0"/>
              <a:t>Porqué estos programas ?</a:t>
            </a:r>
          </a:p>
          <a:p>
            <a:pPr algn="ctr"/>
            <a:endParaRPr lang="es-AR" sz="2400" dirty="0"/>
          </a:p>
          <a:p>
            <a:pPr algn="ctr"/>
            <a:r>
              <a:rPr lang="es-AR" sz="2400" dirty="0"/>
              <a:t>Concepto de Open and Free.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17302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F406FC6-0167-4A7A-8F43-45315287D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8388" y="842563"/>
            <a:ext cx="7766936" cy="1987134"/>
          </a:xfrm>
        </p:spPr>
        <p:txBody>
          <a:bodyPr>
            <a:normAutofit/>
          </a:bodyPr>
          <a:lstStyle/>
          <a:p>
            <a:endParaRPr lang="es-AR" sz="2400" dirty="0"/>
          </a:p>
          <a:p>
            <a:pPr algn="ctr"/>
            <a:r>
              <a:rPr lang="es-AR" sz="2400" b="1" dirty="0"/>
              <a:t>Godot V_3:</a:t>
            </a:r>
          </a:p>
          <a:p>
            <a:pPr algn="ctr"/>
            <a:r>
              <a:rPr lang="es-AR" sz="2400" dirty="0">
                <a:hlinkClick r:id="rId2"/>
              </a:rPr>
              <a:t>https://godotengine.org/download</a:t>
            </a:r>
            <a:endParaRPr lang="es-AR" sz="2400" dirty="0"/>
          </a:p>
          <a:p>
            <a:pPr algn="ctr"/>
            <a:endParaRPr lang="es-AR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5A4420-B1AB-40B1-A0F7-C4D4433B4B4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10725" cy="2510725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026" name="Picture 2" descr="Godot Engine, Motor de Videojuegos Open Source">
            <a:extLst>
              <a:ext uri="{FF2B5EF4-FFF2-40B4-BE49-F238E27FC236}">
                <a16:creationId xmlns:a16="http://schemas.microsoft.com/office/drawing/2014/main" id="{6B3CE8A9-623C-4465-A92E-CE481389E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0" y="2510725"/>
            <a:ext cx="9955592" cy="434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837461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era Clase" id="{7760D360-E96D-4093-AC18-43EACECC04B3}" vid="{E668814D-FF94-4EFB-BC1D-373B16A7E3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545</TotalTime>
  <Words>297</Words>
  <Application>Microsoft Office PowerPoint</Application>
  <PresentationFormat>Panorámica</PresentationFormat>
  <Paragraphs>84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Trebuchet MS</vt:lpstr>
      <vt:lpstr>Wingdings 3</vt:lpstr>
      <vt:lpstr>Faceta</vt:lpstr>
      <vt:lpstr>1era Clase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1era Clase</dc:title>
  <dc:creator>Javier Fernandez</dc:creator>
  <cp:lastModifiedBy>Javier Fernandez</cp:lastModifiedBy>
  <cp:revision>17</cp:revision>
  <dcterms:created xsi:type="dcterms:W3CDTF">2021-09-18T22:36:49Z</dcterms:created>
  <dcterms:modified xsi:type="dcterms:W3CDTF">2022-03-05T15:16:23Z</dcterms:modified>
</cp:coreProperties>
</file>

<file path=docProps/thumbnail.jpeg>
</file>